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D582-891E-4C60-AF1D-0B7F97E53F13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B543-BCB1-4211-BA23-5C37384BB7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D582-891E-4C60-AF1D-0B7F97E53F13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B543-BCB1-4211-BA23-5C37384BB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D582-891E-4C60-AF1D-0B7F97E53F13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B543-BCB1-4211-BA23-5C37384BB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D582-891E-4C60-AF1D-0B7F97E53F13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B543-BCB1-4211-BA23-5C37384BB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D582-891E-4C60-AF1D-0B7F97E53F13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B543-BCB1-4211-BA23-5C37384BB7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D582-891E-4C60-AF1D-0B7F97E53F13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B543-BCB1-4211-BA23-5C37384BB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D582-891E-4C60-AF1D-0B7F97E53F13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B543-BCB1-4211-BA23-5C37384BB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D582-891E-4C60-AF1D-0B7F97E53F13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B543-BCB1-4211-BA23-5C37384BB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D582-891E-4C60-AF1D-0B7F97E53F13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B543-BCB1-4211-BA23-5C37384BB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D582-891E-4C60-AF1D-0B7F97E53F13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B543-BCB1-4211-BA23-5C37384BB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D582-891E-4C60-AF1D-0B7F97E53F13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A0B543-BCB1-4211-BA23-5C37384BB73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B9D582-891E-4C60-AF1D-0B7F97E53F13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A0B543-BCB1-4211-BA23-5C37384BB73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ROLL OUT THE BARRELS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Angela Andrews</a:t>
            </a:r>
          </a:p>
          <a:p>
            <a:r>
              <a:rPr lang="en-US" sz="2800" dirty="0" smtClean="0"/>
              <a:t>Monica Christopher</a:t>
            </a:r>
          </a:p>
          <a:p>
            <a:r>
              <a:rPr lang="en-US" sz="2800" dirty="0" smtClean="0"/>
              <a:t>Leslie Raymer</a:t>
            </a:r>
          </a:p>
          <a:p>
            <a:r>
              <a:rPr lang="en-US" sz="2800" dirty="0" smtClean="0"/>
              <a:t>Matthew Shively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534400" cy="6400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     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14400" y="914400"/>
          <a:ext cx="7543800" cy="5829300"/>
        </p:xfrm>
        <a:graphic>
          <a:graphicData uri="http://schemas.openxmlformats.org/presentationml/2006/ole">
            <p:oleObj spid="_x0000_s1026" name="Acrobat Document" r:id="rId3" imgW="7543800" imgH="58293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8600" y="457200"/>
          <a:ext cx="8775700" cy="5792788"/>
        </p:xfrm>
        <a:graphic>
          <a:graphicData uri="http://schemas.openxmlformats.org/presentationml/2006/ole">
            <p:oleObj spid="_x0000_s2050" name="Document" r:id="rId3" imgW="8776081" imgH="579298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24000" y="1371600"/>
          <a:ext cx="5497512" cy="4292600"/>
        </p:xfrm>
        <a:graphic>
          <a:graphicData uri="http://schemas.openxmlformats.org/presentationml/2006/ole">
            <p:oleObj spid="_x0000_s3074" name="Document" r:id="rId3" imgW="5497885" imgH="4292304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86031" y="533400"/>
          <a:ext cx="8432094" cy="5867400"/>
        </p:xfrm>
        <a:graphic>
          <a:graphicData uri="http://schemas.openxmlformats.org/presentationml/2006/ole">
            <p:oleObj spid="_x0000_s4098" name="Document" r:id="rId3" imgW="9333943" imgH="649645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676400" y="381000"/>
          <a:ext cx="5105400" cy="6256497"/>
        </p:xfrm>
        <a:graphic>
          <a:graphicData uri="http://schemas.openxmlformats.org/presentationml/2006/ole">
            <p:oleObj spid="_x0000_s5122" name="Document" r:id="rId3" imgW="6570766" imgH="8051579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Barrel Locations</a:t>
            </a:r>
            <a:endParaRPr lang="en-US" dirty="0"/>
          </a:p>
        </p:txBody>
      </p:sp>
      <p:pic>
        <p:nvPicPr>
          <p:cNvPr id="4" name="Content Placeholder 3" descr="map of rain barre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2369" y="1935163"/>
            <a:ext cx="5679262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15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Flow</vt:lpstr>
      <vt:lpstr>Adobe Acrobat Document</vt:lpstr>
      <vt:lpstr>Microsoft Office Word Document</vt:lpstr>
      <vt:lpstr>Microsoft Office Word 97 - 2003 Document</vt:lpstr>
      <vt:lpstr>ROLL OUT THE BARRELS</vt:lpstr>
      <vt:lpstr>Slide 2</vt:lpstr>
      <vt:lpstr>Slide 3</vt:lpstr>
      <vt:lpstr>Slide 4</vt:lpstr>
      <vt:lpstr>Slide 5</vt:lpstr>
      <vt:lpstr>Slide 6</vt:lpstr>
      <vt:lpstr>Barrel Locations</vt:lpstr>
    </vt:vector>
  </TitlesOfParts>
  <Company>City of Lafayette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 OUT THE BARRELS</dc:title>
  <dc:creator>aandrews</dc:creator>
  <cp:lastModifiedBy>aandrews</cp:lastModifiedBy>
  <cp:revision>5</cp:revision>
  <dcterms:created xsi:type="dcterms:W3CDTF">2012-05-16T12:31:31Z</dcterms:created>
  <dcterms:modified xsi:type="dcterms:W3CDTF">2012-05-16T13:15:56Z</dcterms:modified>
</cp:coreProperties>
</file>